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05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8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01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9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56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0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649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97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49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8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26FF07-2E67-4210-982B-189D65A46F12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8E34AB-8581-4307-BEC2-4B1F1A6C88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62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A2AF1DF1-0BE4-851F-28F7-9F2F426CC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657" y="2040138"/>
            <a:ext cx="3346994" cy="1798476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57AFE58-ABDD-8106-DE3D-33C609B63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657" y="4080276"/>
            <a:ext cx="3346994" cy="1798476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FAB35FE4-254C-2AEA-0596-8CFA13E8C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657" y="6120414"/>
            <a:ext cx="3346994" cy="179847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223621AD-6521-A564-F7F0-8B505766A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657" y="8160552"/>
            <a:ext cx="3346994" cy="1798476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493266A-58DE-80A8-2FDC-088C0F99B5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97" y="0"/>
            <a:ext cx="3346994" cy="1798476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290B29DF-8400-2A5A-C47B-ADCE78463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346" y="2040138"/>
            <a:ext cx="3346994" cy="1798476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932B683F-D17F-DB83-60D3-8F204C40A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346" y="4080276"/>
            <a:ext cx="3346994" cy="179847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5AE8D38F-AB02-F478-8726-E7AD78B78C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346" y="6120414"/>
            <a:ext cx="3346994" cy="1798476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D17FE068-66B8-6DE0-21C1-35F9B39B3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346" y="8160552"/>
            <a:ext cx="3346994" cy="1798476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D68A46DF-B9D0-1952-72CB-916F5EAEF7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1006" y="0"/>
            <a:ext cx="3346994" cy="17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01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石田　智之（授業）</dc:creator>
  <cp:lastModifiedBy>石田　智之（授業）</cp:lastModifiedBy>
  <cp:revision>2</cp:revision>
  <cp:lastPrinted>2024-08-24T06:26:50Z</cp:lastPrinted>
  <dcterms:created xsi:type="dcterms:W3CDTF">2024-07-29T06:06:59Z</dcterms:created>
  <dcterms:modified xsi:type="dcterms:W3CDTF">2024-08-24T06:26:51Z</dcterms:modified>
</cp:coreProperties>
</file>